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9" r:id="rId2"/>
    <p:sldId id="275" r:id="rId3"/>
    <p:sldId id="270" r:id="rId4"/>
    <p:sldId id="268" r:id="rId5"/>
    <p:sldId id="276" r:id="rId6"/>
    <p:sldId id="273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D0EAB4"/>
    <a:srgbClr val="AFDC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3082C-0C9A-4473-8C07-A9B9B5958F9E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028A6-BB45-4CBA-9596-C01DE7FD9E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59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28A6-BB45-4CBA-9596-C01DE7FD9E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86CD-FD17-41DC-AA7D-044FFB0083A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7ED8-A66E-4EC6-A488-35BB05592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457200"/>
            <a:ext cx="8248650" cy="12192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CHAUDHARY DEVI LAL UNIVERSITY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SIRSA-125055, HARYANA, INDIA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(Established by the State Legislature Act 9 of 2003)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4952999"/>
            <a:ext cx="81153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Ajmer Singh Malik                            Prof.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ushil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umar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Vice Chancellor                                                                   Dean</a:t>
            </a:r>
            <a:r>
              <a:rPr lang="en-US" sz="2400" b="1" dirty="0" smtClean="0"/>
              <a:t> 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omputer bazar\Desktop\15051293691463051913log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48000"/>
            <a:ext cx="1752600" cy="16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5300" y="2114550"/>
            <a:ext cx="81915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UNIVERSITY SCHOOL FOR GRADUATE STUDIES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6338827"/>
            <a:ext cx="82677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www.cdlu.ac.in 		            2021-22 		     cdluadmissions.ac.in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6585"/>
            <a:ext cx="4876800" cy="838200"/>
          </a:xfrm>
        </p:spPr>
        <p:txBody>
          <a:bodyPr>
            <a:normAutofit/>
          </a:bodyPr>
          <a:lstStyle/>
          <a:p>
            <a:pPr lvl="0"/>
            <a:r>
              <a:rPr lang="en-GB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B.A. Economics and Finance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38200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impart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deep knowledge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with respect to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economics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theory, practice, planning and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implementation, and to develop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critical thinking of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finance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provide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interdisciplinary knowledge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to build skill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employability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diverse areas. </a:t>
            </a:r>
          </a:p>
          <a:p>
            <a:pPr algn="just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learn/work with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multidisciplinary approach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order to set directions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and formulating inspiring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economic development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" y="4247696"/>
            <a:ext cx="3886200" cy="23083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Economics Lecturer/Professor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Economics Content Developer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Subject Matter Expert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M.A</a:t>
            </a: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./Ph.D.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Finance Management Consultant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Finance </a:t>
            </a: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nvestment Expert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Auditor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Finance Officer/Controller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Economics Consultant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5840" y="4247696"/>
            <a:ext cx="381000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Actuarial Analyst/Economist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Financial Risk 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Finance/Investment Manager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Think </a:t>
            </a: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tanks </a:t>
            </a: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Development </a:t>
            </a: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Sector </a:t>
            </a: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Organisations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Economist </a:t>
            </a: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a Corporate Sector </a:t>
            </a:r>
            <a:endParaRPr lang="en-GB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Firm/Company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Management and Finance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Policymaking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838200"/>
            <a:ext cx="3536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of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838545"/>
            <a:ext cx="2332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Opportunities: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228600"/>
            <a:ext cx="4876800" cy="6857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B.A. Digital Journalism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382000" cy="267765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impart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knowledge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with respect to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ournalism in general and Digital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ournalism    in particular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; about theory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practice, planning and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implementation.</a:t>
            </a:r>
          </a:p>
          <a:p>
            <a:pPr algn="just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provide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knowledge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to build technical skills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students to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employability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diverse areas. </a:t>
            </a:r>
          </a:p>
          <a:p>
            <a:pPr algn="just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learn/work with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multidisciplinary approach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order to set directions/ dimensions,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formulating vision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electronic media’s role in democracy and development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4267200"/>
            <a:ext cx="3886200" cy="23083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Advertising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Manager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Animator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 Director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Audio Technician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Graphic Artist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Video Editor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Production Assistant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Online Database Manager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Public Relations Manager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4262985"/>
            <a:ext cx="396240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Web Developer/</a:t>
            </a: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Web </a:t>
            </a: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Analytics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Imaging Manager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 Designer and Editor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Illustrator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Social Media Marketing Manager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Web Application Developer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Reporter and Editor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in Online Media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baseline="0" dirty="0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Media Political Campaign Manager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Citizen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Journalist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714344"/>
            <a:ext cx="3536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of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820656"/>
            <a:ext cx="2332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Opportunities: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59400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039" y="94856"/>
            <a:ext cx="6924675" cy="1161755"/>
          </a:xfrm>
        </p:spPr>
        <p:txBody>
          <a:bodyPr>
            <a:noAutofit/>
          </a:bodyPr>
          <a:lstStyle/>
          <a:p>
            <a:pPr algn="l"/>
            <a:r>
              <a:rPr lang="en-GB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B.Com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Banking and </a:t>
            </a:r>
            <a:r>
              <a:rPr lang="en-GB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Insurance</a:t>
            </a:r>
            <a:br>
              <a:rPr lang="en-GB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B.Com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Fintech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Financial Markets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B.Com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Derivatives and Risk Management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114" y="1456666"/>
            <a:ext cx="8229600" cy="233910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To enable students to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undertake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studies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Commerce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and its allied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and to acquaint them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recent market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trends/practices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To encourage students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to develop generic skills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helpful in internship, employment and social activities.</a:t>
            </a:r>
          </a:p>
          <a:p>
            <a:pPr lvl="0" algn="just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To formulate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business problems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to provide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innovative solutions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in order to become compassionate and efficient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management leaders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To provide comprehensive knowledge of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Marketing, Business and Corporate Law, Economics, Finance, Accounting, Management, Tax;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other specialized branches such as Banking and Insurance, 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Fintech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and Financial Markets, Derivatives and Risk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Management. 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0728" y="4267200"/>
            <a:ext cx="4333672" cy="22467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Commerce Lecturer/Professor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Commerce Content Developer/Subject Matter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Expert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M.Com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./Ph.D.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Auditors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Actuarial Analyst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Accountant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Finance Manager/Controller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Financial Analyst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Human Resource Manager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Investment Banker/Broker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4267199"/>
            <a:ext cx="3657600" cy="224676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Investment Analyst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Budget Analyst/Budget Planning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Banking and Insurance Manager/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Consultant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Cyber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ecurity Analyst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Working Capital Management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Foreign Trade Expert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Inventory Control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Manager/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Finacial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Risk Manager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Fintech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Apps Developer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Business Operation/Development  Manager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114" y="3823546"/>
            <a:ext cx="2396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Opportunities: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056556"/>
            <a:ext cx="3671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of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534400" cy="1066799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Bachelor of Library and Information Science (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B.Lib.I.Sc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838200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impart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knowledge and understanding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fundamental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concepts, principles, and theories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related to Library and Information Science.</a:t>
            </a:r>
          </a:p>
          <a:p>
            <a:pPr lvl="0" algn="just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equip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students with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technical skills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essential to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library and information services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using Information and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Communication Technology.</a:t>
            </a:r>
          </a:p>
          <a:p>
            <a:pPr lvl="0"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inculcate in students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attitude and ethical values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for providing library and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information services through self-employment or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infopreneurship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4362510"/>
            <a:ext cx="388620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Abstractor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Archivist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Cataloguer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Metadata Librarian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Information Architect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Assistant Technical Manager/Technician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Infopreneurship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704" y="4362510"/>
            <a:ext cx="4313696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Librarian/Deputy Librarian/Assistant Librarian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Library Information Officer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Professional Assistant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M.Lib.I.Sc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./Ph.D.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Library Assistant/Attendant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Research Associate/Project Assistant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Library Information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Assistant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424" y="3886200"/>
            <a:ext cx="2332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Opportunities: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641" y="1143000"/>
            <a:ext cx="3600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of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hank-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985867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8001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961120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87797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36777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9889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63742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228600"/>
            <a:ext cx="2362200" cy="609599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B.Sc. Physics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733" y="1295400"/>
            <a:ext cx="830580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motivate/inspire the students to inculcate deep knowledge and understanding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concepts, principles and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theories/experiments of Physics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make strong foundation in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aspects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Physics in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order to develop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professional skills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to solve problems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of Physics having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applications in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real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world.</a:t>
            </a:r>
          </a:p>
          <a:p>
            <a:pPr lvl="0" algn="just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undergo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research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 interdisciplinary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areas Physical Sciences,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technical jobs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 scientific and industrial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sectors,  and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career in Physics.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1633" y="4330004"/>
            <a:ext cx="4114800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Academic Counsellor/Tutor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Physics Content Developer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Subject Matter Expert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Quality Control Manager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Radiation Physicist/Oncologist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Industry Entrepreneur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866" y="4330004"/>
            <a:ext cx="3928534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Consultant Physicist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Physics Lecturer/Professor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Scientist/ Scientific Assistant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Research Associate/ Project Assistant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M.Sc./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M.Tech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./Ph.D.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Lab. Technician/Assistant/Supervisor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986" y="3816290"/>
            <a:ext cx="2332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Opportunities: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790545"/>
            <a:ext cx="3536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of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11666"/>
            <a:ext cx="3556000" cy="609601"/>
          </a:xfrm>
        </p:spPr>
        <p:txBody>
          <a:bodyPr>
            <a:normAutofit fontScale="90000"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GB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GB" sz="33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B.Sc</a:t>
            </a:r>
            <a:r>
              <a:rPr lang="en-GB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Data Science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14241"/>
            <a:ext cx="8534400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impart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deep knowledge and technical skills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of Data Science to the students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dirty="0">
                <a:latin typeface="Times New Roman" pitchFamily="18" charset="0"/>
                <a:cs typeface="Times New Roman" pitchFamily="18" charset="0"/>
              </a:rPr>
              <a:t>To expose students to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Applied Statistics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, Data Mining, Data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Visualization,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Machine Learning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Big Data Analytics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, Predictive Modelling.</a:t>
            </a:r>
          </a:p>
          <a:p>
            <a:pPr lvl="0"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GB" dirty="0">
                <a:latin typeface="Times New Roman" pitchFamily="18" charset="0"/>
                <a:cs typeface="Times New Roman" pitchFamily="18" charset="0"/>
              </a:rPr>
              <a:t>To produce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skilled professionals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to understand, collect,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extract, analyse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and predict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trends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of the given set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big data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to solve the problems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of diverse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sectors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through real-time data analysis.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15132" y="4395786"/>
            <a:ext cx="3962400" cy="206210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Data Scientist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Machine Learning Engineer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Machine Learning Scientist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Data Science Lecturer/Professor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M.Sc./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M.Tech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./Ph.D.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Applications Architect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Business/Enterprise Architect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Infrastructure Architect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343400"/>
            <a:ext cx="4295614" cy="209288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Business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Intelligence (BI) </a:t>
            </a: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Developer/Analyst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Statistician/Statistical 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Data 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Data Architect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Web &amp; Social Media 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Data Solutions 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Business Processes 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Client-Related Mechanism (CRM) Analyst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677" y="3881497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Opportunities: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840" y="662684"/>
            <a:ext cx="3600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 of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6933"/>
            <a:ext cx="3505200" cy="83820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B.Sc. Mathematics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933" y="1286920"/>
            <a:ext cx="8382000" cy="227754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inculcate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core and discipline specific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areas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Mathematics.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make strong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foundation in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Pure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aspects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Mathematics in order to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develop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professional skills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to solve mathematical problems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having applications in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real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world. </a:t>
            </a:r>
          </a:p>
          <a:p>
            <a:pPr algn="just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undergo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in different areas of 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athematical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ciences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technical jobs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 scientific and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industrial sectors, and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teaching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career in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Mathematics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7932" y="4208620"/>
            <a:ext cx="3793067" cy="209288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Mathematics Lecturer/Professor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M.Sc./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M.Tech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./Ph.D.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Research Associate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Mathematics Content Developer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Subject Matter Expert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Scientist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Accountancy &amp; Management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Investment Banking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5133" y="4183220"/>
            <a:ext cx="4114800" cy="209288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Machine Learning Engineer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Analyst/Data </a:t>
            </a: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Scientist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Operations </a:t>
            </a:r>
            <a:r>
              <a:rPr lang="en-GB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Researcher/ 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Financial/Investment 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Statistical 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Actuarial Scientist/Analyst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Accountancy and Professional Service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IT Industry/Entrepreneur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766066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Job Opportunities: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838200"/>
            <a:ext cx="3664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 of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974</Words>
  <Application>Microsoft Office PowerPoint</Application>
  <PresentationFormat>On-screen Show (4:3)</PresentationFormat>
  <Paragraphs>175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CHAUDHARY DEVI LAL UNIVERSITY  SIRSA-125055, HARYANA, INDIA (Established by the State Legislature Act 9 of 2003)</vt:lpstr>
      <vt:lpstr>Slide 2</vt:lpstr>
      <vt:lpstr>Slide 3</vt:lpstr>
      <vt:lpstr>Slide 4</vt:lpstr>
      <vt:lpstr>Slide 5</vt:lpstr>
      <vt:lpstr>Slide 6</vt:lpstr>
      <vt:lpstr>B.Sc. Physics</vt:lpstr>
      <vt:lpstr> B.Sc. Data Science </vt:lpstr>
      <vt:lpstr>B.Sc. Mathematics</vt:lpstr>
      <vt:lpstr>B.A. Economics and Finance</vt:lpstr>
      <vt:lpstr>Slide 11</vt:lpstr>
      <vt:lpstr>B.Com. Banking and Insurance B.Com. Fintech and Financial Markets B.Com. Derivatives and Risk Management </vt:lpstr>
      <vt:lpstr>Bachelor of Library and Information Science (B.Lib.I.Sc.)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B.Sc.(Physics)</dc:title>
  <dc:creator>computer bazar</dc:creator>
  <cp:lastModifiedBy>Pub Relations Office</cp:lastModifiedBy>
  <cp:revision>110</cp:revision>
  <dcterms:created xsi:type="dcterms:W3CDTF">2021-08-13T04:58:52Z</dcterms:created>
  <dcterms:modified xsi:type="dcterms:W3CDTF">2021-08-16T10:50:03Z</dcterms:modified>
</cp:coreProperties>
</file>